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0287000" cy="1285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Relationship Id="rId3" Target="../media/image2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4822" y="2342897"/>
            <a:ext cx="9229209" cy="8306288"/>
          </a:xfrm>
          <a:custGeom>
            <a:avLst/>
            <a:gdLst/>
            <a:ahLst/>
            <a:cxnLst/>
            <a:rect r="r" b="b" t="t" l="l"/>
            <a:pathLst>
              <a:path h="8306288" w="9229209">
                <a:moveTo>
                  <a:pt x="0" y="0"/>
                </a:moveTo>
                <a:lnTo>
                  <a:pt x="9229210" y="0"/>
                </a:lnTo>
                <a:lnTo>
                  <a:pt x="9229210" y="8306288"/>
                </a:lnTo>
                <a:lnTo>
                  <a:pt x="0" y="83062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FF914D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6100" y="437197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DAHHZZnBxDk</dc:identifier>
  <dcterms:modified xsi:type="dcterms:W3CDTF">2011-08-01T06:04:30Z</dcterms:modified>
  <cp:revision>1</cp:revision>
  <dc:title>كرتات فعالية مشاعر الطلاب</dc:title>
</cp:coreProperties>
</file>